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9" r:id="rId3"/>
    <p:sldId id="275" r:id="rId4"/>
    <p:sldId id="260" r:id="rId5"/>
    <p:sldId id="267" r:id="rId6"/>
    <p:sldId id="258" r:id="rId7"/>
    <p:sldId id="266" r:id="rId8"/>
    <p:sldId id="274" r:id="rId9"/>
    <p:sldId id="273" r:id="rId10"/>
    <p:sldId id="276" r:id="rId11"/>
    <p:sldId id="257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46391C-F53E-4A30-BDEA-345965A1986F}" type="doc">
      <dgm:prSet loTypeId="urn:microsoft.com/office/officeart/2005/8/layout/radial5" loCatId="cycle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81D62C2-9485-4721-8A28-D7B70C144E4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Акции с родителями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690AEB-C968-4621-9BB7-2E5506AB79F1}" type="parTrans" cxnId="{0B59B011-48B5-41E4-87F9-51E012814D9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8024CE9-3257-4EA6-8334-F5E6AED41F60}" type="sibTrans" cxnId="{0B59B011-48B5-41E4-87F9-51E012814D9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D981788-E05D-4BCE-B299-4D6AC8BB6DF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"Мастерская</a:t>
          </a:r>
          <a:r>
            <a:rPr lang="ru-RU" sz="12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Деда Мороза"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E363B7-34BC-4DE6-911E-F29E5CE67AF9}" type="parTrans" cxnId="{F66A6C87-3CC2-4A1C-8DC4-E9C5ACE92935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04FC8C-04C2-4FF6-92A6-6A5EE6ED7F9D}" type="sibTrans" cxnId="{F66A6C87-3CC2-4A1C-8DC4-E9C5ACE9293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DE621F1-50CA-4C72-AC00-2C84545DEC2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"Собери </a:t>
          </a:r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макулатуру-спаси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дерево!"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74B4EF-DBD3-4E5B-BF88-D4376FDC6C89}" type="parTrans" cxnId="{9F2376FB-5C6C-483A-A52B-B299E8FAB83E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F15D9A-EFC8-458C-AC0E-B394F2457F36}" type="sibTrans" cxnId="{9F2376FB-5C6C-483A-A52B-B299E8FAB83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5C21608-6130-4C62-A351-47C8F3F44CA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"Елочка</a:t>
          </a:r>
        </a:p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живи!"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F8639F-A0E5-4EA9-A1CE-0CF2EABE2233}" type="parTrans" cxnId="{8CF11BC4-BF5F-43D5-A1E0-5F9424E58D2E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84BC840-01D2-486D-88F9-F1D0432FFD62}" type="sibTrans" cxnId="{8CF11BC4-BF5F-43D5-A1E0-5F9424E58D2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D91497C-A180-43C6-9F17-19578B5230A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«Марафон добрых дел"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823AA9-83A5-4841-875A-7F6DC90206B6}" type="parTrans" cxnId="{9148178E-8829-4EFF-AB6E-F18F80FD8EAC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0FD912-F5E0-4EB8-807A-DEF9444DAAB4}" type="sibTrans" cxnId="{9148178E-8829-4EFF-AB6E-F18F80FD8EA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C156B0B-E502-48FE-ADE3-4B8629E44B7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"Волшебная иголочка"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AA186F-9436-4E91-97FC-695ECA2E907D}" type="parTrans" cxnId="{DF4C173F-344C-4BCB-9DBB-5473AA43677F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974D70-6EAE-412E-9ABA-BEBD120815F9}" type="sibTrans" cxnId="{DF4C173F-344C-4BCB-9DBB-5473AA43677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92D7A71-C08E-4D92-87A2-6160FC92E6F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Благоустройство участков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3C03EE-1FA0-4C8B-B955-B52EB56B670A}" type="parTrans" cxnId="{4D49B3A7-3649-4C05-B987-D7B1C61A4A98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013BBF-E599-4178-B337-CE926C655BD4}" type="sibTrans" cxnId="{4D49B3A7-3649-4C05-B987-D7B1C61A4A9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0FE9A63-0D36-4A31-B0CB-C00782DBAFEE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"Подарок ветерану"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8FD5AB7-A2B3-4DA0-B32F-398B89A6303D}" type="parTrans" cxnId="{6F7B4373-9031-4ECF-B292-5FF1C8DD63D7}">
      <dgm:prSet custT="1"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596DEA-36D5-4F28-8A17-CBB337836930}" type="sibTrans" cxnId="{6F7B4373-9031-4ECF-B292-5FF1C8DD63D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2870B4-A7DF-4392-83B0-3D964F08F27D}">
      <dgm:prSet/>
      <dgm:spPr/>
      <dgm:t>
        <a:bodyPr/>
        <a:lstStyle/>
        <a:p>
          <a:endParaRPr lang="ru-RU"/>
        </a:p>
      </dgm:t>
    </dgm:pt>
    <dgm:pt modelId="{A4380E83-2333-4C88-BB32-7CA3232F79C3}" type="parTrans" cxnId="{0E2AB91B-D248-4398-8F97-7635C6549173}">
      <dgm:prSet/>
      <dgm:spPr/>
      <dgm:t>
        <a:bodyPr/>
        <a:lstStyle/>
        <a:p>
          <a:endParaRPr lang="ru-RU"/>
        </a:p>
      </dgm:t>
    </dgm:pt>
    <dgm:pt modelId="{EF313E50-B5DB-4342-9A5C-11145C6D0645}" type="sibTrans" cxnId="{0E2AB91B-D248-4398-8F97-7635C6549173}">
      <dgm:prSet/>
      <dgm:spPr/>
      <dgm:t>
        <a:bodyPr/>
        <a:lstStyle/>
        <a:p>
          <a:endParaRPr lang="ru-RU"/>
        </a:p>
      </dgm:t>
    </dgm:pt>
    <dgm:pt modelId="{00F80B46-576F-4C90-B44A-4D31F76F6672}" type="pres">
      <dgm:prSet presAssocID="{F646391C-F53E-4A30-BDEA-345965A1986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2BF0F3-779C-4C04-9A68-65D9E2F10D11}" type="pres">
      <dgm:prSet presAssocID="{881D62C2-9485-4721-8A28-D7B70C144E47}" presName="centerShape" presStyleLbl="node0" presStyleIdx="0" presStyleCnt="1" custScaleX="159954" custLinFactNeighborX="2998" custLinFactNeighborY="-2886"/>
      <dgm:spPr/>
      <dgm:t>
        <a:bodyPr/>
        <a:lstStyle/>
        <a:p>
          <a:endParaRPr lang="ru-RU"/>
        </a:p>
      </dgm:t>
    </dgm:pt>
    <dgm:pt modelId="{1FC1C4CD-67A1-409D-B4CA-D0552D1A6550}" type="pres">
      <dgm:prSet presAssocID="{F7E363B7-34BC-4DE6-911E-F29E5CE67AF9}" presName="parTrans" presStyleLbl="sibTrans2D1" presStyleIdx="0" presStyleCnt="7" custLinFactNeighborX="9855" custLinFactNeighborY="-25643"/>
      <dgm:spPr/>
      <dgm:t>
        <a:bodyPr/>
        <a:lstStyle/>
        <a:p>
          <a:endParaRPr lang="ru-RU"/>
        </a:p>
      </dgm:t>
    </dgm:pt>
    <dgm:pt modelId="{240C38BE-9625-42E0-ABA7-EFF4A9DAE838}" type="pres">
      <dgm:prSet presAssocID="{F7E363B7-34BC-4DE6-911E-F29E5CE67AF9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5C176FEF-BA23-403B-801B-0D00E2096B12}" type="pres">
      <dgm:prSet presAssocID="{ED981788-E05D-4BCE-B299-4D6AC8BB6DF9}" presName="node" presStyleLbl="node1" presStyleIdx="0" presStyleCnt="7" custScaleX="188522" custRadScaleRad="101618" custRadScaleInc="-7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3E34A-2A8E-4418-85FB-EDF464D513AE}" type="pres">
      <dgm:prSet presAssocID="{9974B4EF-DBD3-4E5B-BF88-D4376FDC6C89}" presName="parTrans" presStyleLbl="sibTrans2D1" presStyleIdx="1" presStyleCnt="7"/>
      <dgm:spPr/>
      <dgm:t>
        <a:bodyPr/>
        <a:lstStyle/>
        <a:p>
          <a:endParaRPr lang="ru-RU"/>
        </a:p>
      </dgm:t>
    </dgm:pt>
    <dgm:pt modelId="{8ECD30F6-EBFE-4A48-8180-87371CCB870E}" type="pres">
      <dgm:prSet presAssocID="{9974B4EF-DBD3-4E5B-BF88-D4376FDC6C89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9B51C3D5-5C03-4474-853D-0DD095E7D9FF}" type="pres">
      <dgm:prSet presAssocID="{0DE621F1-50CA-4C72-AC00-2C84545DEC2F}" presName="node" presStyleLbl="node1" presStyleIdx="1" presStyleCnt="7" custScaleX="175923" custScaleY="115792" custRadScaleRad="143058" custRadScaleInc="19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2C805F-C112-4C1D-947A-6AE8197A98B5}" type="pres">
      <dgm:prSet presAssocID="{79F8639F-A0E5-4EA9-A1CE-0CF2EABE2233}" presName="parTrans" presStyleLbl="sibTrans2D1" presStyleIdx="2" presStyleCnt="7" custScaleX="146437" custScaleY="88232"/>
      <dgm:spPr/>
      <dgm:t>
        <a:bodyPr/>
        <a:lstStyle/>
        <a:p>
          <a:endParaRPr lang="ru-RU"/>
        </a:p>
      </dgm:t>
    </dgm:pt>
    <dgm:pt modelId="{E05D06EA-BF48-4F55-BDBA-CFAF4A26EDD0}" type="pres">
      <dgm:prSet presAssocID="{79F8639F-A0E5-4EA9-A1CE-0CF2EABE2233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A245C9B9-F624-4BBD-9650-3A6C3D7691A5}" type="pres">
      <dgm:prSet presAssocID="{15C21608-6130-4C62-A351-47C8F3F44CA0}" presName="node" presStyleLbl="node1" presStyleIdx="2" presStyleCnt="7" custAng="0" custScaleX="135515" custScaleY="98269" custRadScaleRad="134375" custRadScaleInc="-32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6ECBA-DF3F-486D-BAE6-486D8B19A4A8}" type="pres">
      <dgm:prSet presAssocID="{79823AA9-83A5-4841-875A-7F6DC90206B6}" presName="parTrans" presStyleLbl="sibTrans2D1" presStyleIdx="3" presStyleCnt="7" custAng="511447"/>
      <dgm:spPr/>
      <dgm:t>
        <a:bodyPr/>
        <a:lstStyle/>
        <a:p>
          <a:endParaRPr lang="ru-RU"/>
        </a:p>
      </dgm:t>
    </dgm:pt>
    <dgm:pt modelId="{9266A4F9-C893-4665-A609-F55362739B7F}" type="pres">
      <dgm:prSet presAssocID="{79823AA9-83A5-4841-875A-7F6DC90206B6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C4F8DBEC-EA99-49F6-9F9E-D9EDFA040129}" type="pres">
      <dgm:prSet presAssocID="{5D91497C-A180-43C6-9F17-19578B5230A2}" presName="node" presStyleLbl="node1" presStyleIdx="3" presStyleCnt="7" custScaleX="192424" custScaleY="85156" custRadScaleRad="112957" custRadScaleInc="-56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6C4C52-4270-468A-BF73-827A01F6DF0C}" type="pres">
      <dgm:prSet presAssocID="{39AA186F-9436-4E91-97FC-695ECA2E907D}" presName="parTrans" presStyleLbl="sibTrans2D1" presStyleIdx="4" presStyleCnt="7" custLinFactNeighborX="-13483" custLinFactNeighborY="8187"/>
      <dgm:spPr/>
      <dgm:t>
        <a:bodyPr/>
        <a:lstStyle/>
        <a:p>
          <a:endParaRPr lang="ru-RU"/>
        </a:p>
      </dgm:t>
    </dgm:pt>
    <dgm:pt modelId="{801C7467-F47D-4A51-9643-28C739C7533A}" type="pres">
      <dgm:prSet presAssocID="{39AA186F-9436-4E91-97FC-695ECA2E907D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6DB31F20-F658-4B6A-A5B1-DA47A9735908}" type="pres">
      <dgm:prSet presAssocID="{1C156B0B-E502-48FE-ADE3-4B8629E44B76}" presName="node" presStyleLbl="node1" presStyleIdx="4" presStyleCnt="7" custScaleX="191891" custScaleY="91270" custRadScaleRad="119693" custRadScaleInc="71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0B693-DDDD-41FF-B36B-A897F58BFB85}" type="pres">
      <dgm:prSet presAssocID="{C53C03EE-1FA0-4C8B-B955-B52EB56B670A}" presName="parTrans" presStyleLbl="sibTrans2D1" presStyleIdx="5" presStyleCnt="7" custScaleX="156582"/>
      <dgm:spPr/>
      <dgm:t>
        <a:bodyPr/>
        <a:lstStyle/>
        <a:p>
          <a:endParaRPr lang="ru-RU"/>
        </a:p>
      </dgm:t>
    </dgm:pt>
    <dgm:pt modelId="{5CF7846E-793B-4DCD-9AFB-51A9EF3AE050}" type="pres">
      <dgm:prSet presAssocID="{C53C03EE-1FA0-4C8B-B955-B52EB56B670A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CD0EDB04-B498-4A10-8AB5-AEF5106297A4}" type="pres">
      <dgm:prSet presAssocID="{892D7A71-C08E-4D92-87A2-6160FC92E6F0}" presName="node" presStyleLbl="node1" presStyleIdx="5" presStyleCnt="7" custScaleX="171869" custScaleY="105875" custRadScaleRad="135472" custRadScaleInc="47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936A79-20D4-4EAD-90AA-DDA378E39C7A}" type="pres">
      <dgm:prSet presAssocID="{B8FD5AB7-A2B3-4DA0-B32F-398B89A6303D}" presName="parTrans" presStyleLbl="sibTrans2D1" presStyleIdx="6" presStyleCnt="7" custAng="844307" custScaleX="135557" custScaleY="113951" custLinFactNeighborX="16115" custLinFactNeighborY="-16376"/>
      <dgm:spPr/>
      <dgm:t>
        <a:bodyPr/>
        <a:lstStyle/>
        <a:p>
          <a:endParaRPr lang="ru-RU"/>
        </a:p>
      </dgm:t>
    </dgm:pt>
    <dgm:pt modelId="{70DAC50B-2326-4B13-81B5-412872D852F5}" type="pres">
      <dgm:prSet presAssocID="{B8FD5AB7-A2B3-4DA0-B32F-398B89A6303D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19452AA7-2505-4A89-A029-8664185000F1}" type="pres">
      <dgm:prSet presAssocID="{A0FE9A63-0D36-4A31-B0CB-C00782DBAFEE}" presName="node" presStyleLbl="node1" presStyleIdx="6" presStyleCnt="7" custScaleX="171334" custScaleY="99240" custRadScaleRad="150638" custRadScaleInc="-30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2C0890-0A97-4E05-86F6-C5351EDB3E2B}" type="presOf" srcId="{C53C03EE-1FA0-4C8B-B955-B52EB56B670A}" destId="{9710B693-DDDD-41FF-B36B-A897F58BFB85}" srcOrd="0" destOrd="0" presId="urn:microsoft.com/office/officeart/2005/8/layout/radial5"/>
    <dgm:cxn modelId="{A74FF9F7-AF20-4DD4-9493-BC6DCDD74F57}" type="presOf" srcId="{B8FD5AB7-A2B3-4DA0-B32F-398B89A6303D}" destId="{7C936A79-20D4-4EAD-90AA-DDA378E39C7A}" srcOrd="0" destOrd="0" presId="urn:microsoft.com/office/officeart/2005/8/layout/radial5"/>
    <dgm:cxn modelId="{6F7B4373-9031-4ECF-B292-5FF1C8DD63D7}" srcId="{881D62C2-9485-4721-8A28-D7B70C144E47}" destId="{A0FE9A63-0D36-4A31-B0CB-C00782DBAFEE}" srcOrd="6" destOrd="0" parTransId="{B8FD5AB7-A2B3-4DA0-B32F-398B89A6303D}" sibTransId="{88596DEA-36D5-4F28-8A17-CBB337836930}"/>
    <dgm:cxn modelId="{E5F0F4E0-E071-4CB2-8B9E-C782B859DDE5}" type="presOf" srcId="{79823AA9-83A5-4841-875A-7F6DC90206B6}" destId="{9266A4F9-C893-4665-A609-F55362739B7F}" srcOrd="1" destOrd="0" presId="urn:microsoft.com/office/officeart/2005/8/layout/radial5"/>
    <dgm:cxn modelId="{DF4C173F-344C-4BCB-9DBB-5473AA43677F}" srcId="{881D62C2-9485-4721-8A28-D7B70C144E47}" destId="{1C156B0B-E502-48FE-ADE3-4B8629E44B76}" srcOrd="4" destOrd="0" parTransId="{39AA186F-9436-4E91-97FC-695ECA2E907D}" sibTransId="{2D974D70-6EAE-412E-9ABA-BEBD120815F9}"/>
    <dgm:cxn modelId="{229913B2-E592-4605-AA69-3C570CEE08CA}" type="presOf" srcId="{9974B4EF-DBD3-4E5B-BF88-D4376FDC6C89}" destId="{8ECD30F6-EBFE-4A48-8180-87371CCB870E}" srcOrd="1" destOrd="0" presId="urn:microsoft.com/office/officeart/2005/8/layout/radial5"/>
    <dgm:cxn modelId="{D547B33F-74D2-4857-8F88-5B8D2282446B}" type="presOf" srcId="{F646391C-F53E-4A30-BDEA-345965A1986F}" destId="{00F80B46-576F-4C90-B44A-4D31F76F6672}" srcOrd="0" destOrd="0" presId="urn:microsoft.com/office/officeart/2005/8/layout/radial5"/>
    <dgm:cxn modelId="{29691A73-24CA-4A58-8018-001293199056}" type="presOf" srcId="{79F8639F-A0E5-4EA9-A1CE-0CF2EABE2233}" destId="{3E2C805F-C112-4C1D-947A-6AE8197A98B5}" srcOrd="0" destOrd="0" presId="urn:microsoft.com/office/officeart/2005/8/layout/radial5"/>
    <dgm:cxn modelId="{983F2E75-8E5F-45A9-A239-75138374C006}" type="presOf" srcId="{39AA186F-9436-4E91-97FC-695ECA2E907D}" destId="{801C7467-F47D-4A51-9643-28C739C7533A}" srcOrd="1" destOrd="0" presId="urn:microsoft.com/office/officeart/2005/8/layout/radial5"/>
    <dgm:cxn modelId="{9F2376FB-5C6C-483A-A52B-B299E8FAB83E}" srcId="{881D62C2-9485-4721-8A28-D7B70C144E47}" destId="{0DE621F1-50CA-4C72-AC00-2C84545DEC2F}" srcOrd="1" destOrd="0" parTransId="{9974B4EF-DBD3-4E5B-BF88-D4376FDC6C89}" sibTransId="{BCF15D9A-EFC8-458C-AC0E-B394F2457F36}"/>
    <dgm:cxn modelId="{0C500B25-B8F4-4488-98AD-B55052B0FD50}" type="presOf" srcId="{79823AA9-83A5-4841-875A-7F6DC90206B6}" destId="{2846ECBA-DF3F-486D-BAE6-486D8B19A4A8}" srcOrd="0" destOrd="0" presId="urn:microsoft.com/office/officeart/2005/8/layout/radial5"/>
    <dgm:cxn modelId="{D45574F1-399E-4EC6-9B44-708B07D1677F}" type="presOf" srcId="{1C156B0B-E502-48FE-ADE3-4B8629E44B76}" destId="{6DB31F20-F658-4B6A-A5B1-DA47A9735908}" srcOrd="0" destOrd="0" presId="urn:microsoft.com/office/officeart/2005/8/layout/radial5"/>
    <dgm:cxn modelId="{9148178E-8829-4EFF-AB6E-F18F80FD8EAC}" srcId="{881D62C2-9485-4721-8A28-D7B70C144E47}" destId="{5D91497C-A180-43C6-9F17-19578B5230A2}" srcOrd="3" destOrd="0" parTransId="{79823AA9-83A5-4841-875A-7F6DC90206B6}" sibTransId="{870FD912-F5E0-4EB8-807A-DEF9444DAAB4}"/>
    <dgm:cxn modelId="{A9B82DA7-D140-4361-807E-68FFDAB0CB90}" type="presOf" srcId="{881D62C2-9485-4721-8A28-D7B70C144E47}" destId="{6C2BF0F3-779C-4C04-9A68-65D9E2F10D11}" srcOrd="0" destOrd="0" presId="urn:microsoft.com/office/officeart/2005/8/layout/radial5"/>
    <dgm:cxn modelId="{76AEDFBC-4E4F-4090-A2B6-361ABADDDA99}" type="presOf" srcId="{15C21608-6130-4C62-A351-47C8F3F44CA0}" destId="{A245C9B9-F624-4BBD-9650-3A6C3D7691A5}" srcOrd="0" destOrd="0" presId="urn:microsoft.com/office/officeart/2005/8/layout/radial5"/>
    <dgm:cxn modelId="{E6A58C88-305E-4C01-B808-027592421D0B}" type="presOf" srcId="{C53C03EE-1FA0-4C8B-B955-B52EB56B670A}" destId="{5CF7846E-793B-4DCD-9AFB-51A9EF3AE050}" srcOrd="1" destOrd="0" presId="urn:microsoft.com/office/officeart/2005/8/layout/radial5"/>
    <dgm:cxn modelId="{0B59B011-48B5-41E4-87F9-51E012814D90}" srcId="{F646391C-F53E-4A30-BDEA-345965A1986F}" destId="{881D62C2-9485-4721-8A28-D7B70C144E47}" srcOrd="0" destOrd="0" parTransId="{66690AEB-C968-4621-9BB7-2E5506AB79F1}" sibTransId="{38024CE9-3257-4EA6-8334-F5E6AED41F60}"/>
    <dgm:cxn modelId="{0E2AB91B-D248-4398-8F97-7635C6549173}" srcId="{F646391C-F53E-4A30-BDEA-345965A1986F}" destId="{642870B4-A7DF-4392-83B0-3D964F08F27D}" srcOrd="1" destOrd="0" parTransId="{A4380E83-2333-4C88-BB32-7CA3232F79C3}" sibTransId="{EF313E50-B5DB-4342-9A5C-11145C6D0645}"/>
    <dgm:cxn modelId="{BDB98C2E-FD84-4E99-BC12-EFEC50784A6C}" type="presOf" srcId="{5D91497C-A180-43C6-9F17-19578B5230A2}" destId="{C4F8DBEC-EA99-49F6-9F9E-D9EDFA040129}" srcOrd="0" destOrd="0" presId="urn:microsoft.com/office/officeart/2005/8/layout/radial5"/>
    <dgm:cxn modelId="{4B064B79-2B49-4C8C-87C5-9B69B2A28AA2}" type="presOf" srcId="{79F8639F-A0E5-4EA9-A1CE-0CF2EABE2233}" destId="{E05D06EA-BF48-4F55-BDBA-CFAF4A26EDD0}" srcOrd="1" destOrd="0" presId="urn:microsoft.com/office/officeart/2005/8/layout/radial5"/>
    <dgm:cxn modelId="{8CF11BC4-BF5F-43D5-A1E0-5F9424E58D2E}" srcId="{881D62C2-9485-4721-8A28-D7B70C144E47}" destId="{15C21608-6130-4C62-A351-47C8F3F44CA0}" srcOrd="2" destOrd="0" parTransId="{79F8639F-A0E5-4EA9-A1CE-0CF2EABE2233}" sibTransId="{484BC840-01D2-486D-88F9-F1D0432FFD62}"/>
    <dgm:cxn modelId="{457A4254-9827-4EE6-8587-A7D5BFDF8A54}" type="presOf" srcId="{F7E363B7-34BC-4DE6-911E-F29E5CE67AF9}" destId="{1FC1C4CD-67A1-409D-B4CA-D0552D1A6550}" srcOrd="0" destOrd="0" presId="urn:microsoft.com/office/officeart/2005/8/layout/radial5"/>
    <dgm:cxn modelId="{A251D0D1-F4AA-4C4C-B462-01C6BB6775B0}" type="presOf" srcId="{9974B4EF-DBD3-4E5B-BF88-D4376FDC6C89}" destId="{5663E34A-2A8E-4418-85FB-EDF464D513AE}" srcOrd="0" destOrd="0" presId="urn:microsoft.com/office/officeart/2005/8/layout/radial5"/>
    <dgm:cxn modelId="{D06D5887-7839-4EC6-8BCF-C9F9815C756A}" type="presOf" srcId="{B8FD5AB7-A2B3-4DA0-B32F-398B89A6303D}" destId="{70DAC50B-2326-4B13-81B5-412872D852F5}" srcOrd="1" destOrd="0" presId="urn:microsoft.com/office/officeart/2005/8/layout/radial5"/>
    <dgm:cxn modelId="{4D49B3A7-3649-4C05-B987-D7B1C61A4A98}" srcId="{881D62C2-9485-4721-8A28-D7B70C144E47}" destId="{892D7A71-C08E-4D92-87A2-6160FC92E6F0}" srcOrd="5" destOrd="0" parTransId="{C53C03EE-1FA0-4C8B-B955-B52EB56B670A}" sibTransId="{2F013BBF-E599-4178-B337-CE926C655BD4}"/>
    <dgm:cxn modelId="{F66A6C87-3CC2-4A1C-8DC4-E9C5ACE92935}" srcId="{881D62C2-9485-4721-8A28-D7B70C144E47}" destId="{ED981788-E05D-4BCE-B299-4D6AC8BB6DF9}" srcOrd="0" destOrd="0" parTransId="{F7E363B7-34BC-4DE6-911E-F29E5CE67AF9}" sibTransId="{A404FC8C-04C2-4FF6-92A6-6A5EE6ED7F9D}"/>
    <dgm:cxn modelId="{84C978C9-CEC6-4BBB-83D1-C9A4011EC93A}" type="presOf" srcId="{ED981788-E05D-4BCE-B299-4D6AC8BB6DF9}" destId="{5C176FEF-BA23-403B-801B-0D00E2096B12}" srcOrd="0" destOrd="0" presId="urn:microsoft.com/office/officeart/2005/8/layout/radial5"/>
    <dgm:cxn modelId="{5E134E8F-0397-43DA-80B8-846C9B320DC5}" type="presOf" srcId="{39AA186F-9436-4E91-97FC-695ECA2E907D}" destId="{8E6C4C52-4270-468A-BF73-827A01F6DF0C}" srcOrd="0" destOrd="0" presId="urn:microsoft.com/office/officeart/2005/8/layout/radial5"/>
    <dgm:cxn modelId="{0D51C334-DFB1-45D2-A122-093FC18F9DA4}" type="presOf" srcId="{F7E363B7-34BC-4DE6-911E-F29E5CE67AF9}" destId="{240C38BE-9625-42E0-ABA7-EFF4A9DAE838}" srcOrd="1" destOrd="0" presId="urn:microsoft.com/office/officeart/2005/8/layout/radial5"/>
    <dgm:cxn modelId="{7A66F147-682E-4D55-AABC-C75F2FB25FD0}" type="presOf" srcId="{892D7A71-C08E-4D92-87A2-6160FC92E6F0}" destId="{CD0EDB04-B498-4A10-8AB5-AEF5106297A4}" srcOrd="0" destOrd="0" presId="urn:microsoft.com/office/officeart/2005/8/layout/radial5"/>
    <dgm:cxn modelId="{70EED29D-F0EA-485C-A794-31557172B25D}" type="presOf" srcId="{0DE621F1-50CA-4C72-AC00-2C84545DEC2F}" destId="{9B51C3D5-5C03-4474-853D-0DD095E7D9FF}" srcOrd="0" destOrd="0" presId="urn:microsoft.com/office/officeart/2005/8/layout/radial5"/>
    <dgm:cxn modelId="{99116978-2E94-4D49-949D-FD11DF6DDC06}" type="presOf" srcId="{A0FE9A63-0D36-4A31-B0CB-C00782DBAFEE}" destId="{19452AA7-2505-4A89-A029-8664185000F1}" srcOrd="0" destOrd="0" presId="urn:microsoft.com/office/officeart/2005/8/layout/radial5"/>
    <dgm:cxn modelId="{10744773-7BF9-4CFA-99E0-A47E9C76C856}" type="presParOf" srcId="{00F80B46-576F-4C90-B44A-4D31F76F6672}" destId="{6C2BF0F3-779C-4C04-9A68-65D9E2F10D11}" srcOrd="0" destOrd="0" presId="urn:microsoft.com/office/officeart/2005/8/layout/radial5"/>
    <dgm:cxn modelId="{A0DEFAD9-15C6-420E-A954-2CAD8377F7C5}" type="presParOf" srcId="{00F80B46-576F-4C90-B44A-4D31F76F6672}" destId="{1FC1C4CD-67A1-409D-B4CA-D0552D1A6550}" srcOrd="1" destOrd="0" presId="urn:microsoft.com/office/officeart/2005/8/layout/radial5"/>
    <dgm:cxn modelId="{55DDE6A9-55B4-4D50-8C85-100C16771757}" type="presParOf" srcId="{1FC1C4CD-67A1-409D-B4CA-D0552D1A6550}" destId="{240C38BE-9625-42E0-ABA7-EFF4A9DAE838}" srcOrd="0" destOrd="0" presId="urn:microsoft.com/office/officeart/2005/8/layout/radial5"/>
    <dgm:cxn modelId="{FC8D1EAF-DDD0-48AB-BC76-951CEB59D220}" type="presParOf" srcId="{00F80B46-576F-4C90-B44A-4D31F76F6672}" destId="{5C176FEF-BA23-403B-801B-0D00E2096B12}" srcOrd="2" destOrd="0" presId="urn:microsoft.com/office/officeart/2005/8/layout/radial5"/>
    <dgm:cxn modelId="{51B3B7C4-1FD7-435E-BD75-A33FE1BB95D6}" type="presParOf" srcId="{00F80B46-576F-4C90-B44A-4D31F76F6672}" destId="{5663E34A-2A8E-4418-85FB-EDF464D513AE}" srcOrd="3" destOrd="0" presId="urn:microsoft.com/office/officeart/2005/8/layout/radial5"/>
    <dgm:cxn modelId="{625104A7-C0C5-43A6-A079-6E8A72BBFE4C}" type="presParOf" srcId="{5663E34A-2A8E-4418-85FB-EDF464D513AE}" destId="{8ECD30F6-EBFE-4A48-8180-87371CCB870E}" srcOrd="0" destOrd="0" presId="urn:microsoft.com/office/officeart/2005/8/layout/radial5"/>
    <dgm:cxn modelId="{4160CA16-3411-4CEC-8D8B-2B4B71C050C4}" type="presParOf" srcId="{00F80B46-576F-4C90-B44A-4D31F76F6672}" destId="{9B51C3D5-5C03-4474-853D-0DD095E7D9FF}" srcOrd="4" destOrd="0" presId="urn:microsoft.com/office/officeart/2005/8/layout/radial5"/>
    <dgm:cxn modelId="{B59C378C-B1D3-4C32-871A-38C75FFFC6AE}" type="presParOf" srcId="{00F80B46-576F-4C90-B44A-4D31F76F6672}" destId="{3E2C805F-C112-4C1D-947A-6AE8197A98B5}" srcOrd="5" destOrd="0" presId="urn:microsoft.com/office/officeart/2005/8/layout/radial5"/>
    <dgm:cxn modelId="{9683AB79-DCF7-4B58-A864-1566FDAEB277}" type="presParOf" srcId="{3E2C805F-C112-4C1D-947A-6AE8197A98B5}" destId="{E05D06EA-BF48-4F55-BDBA-CFAF4A26EDD0}" srcOrd="0" destOrd="0" presId="urn:microsoft.com/office/officeart/2005/8/layout/radial5"/>
    <dgm:cxn modelId="{D3B3331F-AD23-4A8D-A684-752CBC660D9B}" type="presParOf" srcId="{00F80B46-576F-4C90-B44A-4D31F76F6672}" destId="{A245C9B9-F624-4BBD-9650-3A6C3D7691A5}" srcOrd="6" destOrd="0" presId="urn:microsoft.com/office/officeart/2005/8/layout/radial5"/>
    <dgm:cxn modelId="{CE99E52F-F97C-483F-8BF8-E0177F701272}" type="presParOf" srcId="{00F80B46-576F-4C90-B44A-4D31F76F6672}" destId="{2846ECBA-DF3F-486D-BAE6-486D8B19A4A8}" srcOrd="7" destOrd="0" presId="urn:microsoft.com/office/officeart/2005/8/layout/radial5"/>
    <dgm:cxn modelId="{AB15A978-80DE-48D8-BBAA-244438FED922}" type="presParOf" srcId="{2846ECBA-DF3F-486D-BAE6-486D8B19A4A8}" destId="{9266A4F9-C893-4665-A609-F55362739B7F}" srcOrd="0" destOrd="0" presId="urn:microsoft.com/office/officeart/2005/8/layout/radial5"/>
    <dgm:cxn modelId="{7C8BD6DA-53EC-41D6-B545-7AF710BAC912}" type="presParOf" srcId="{00F80B46-576F-4C90-B44A-4D31F76F6672}" destId="{C4F8DBEC-EA99-49F6-9F9E-D9EDFA040129}" srcOrd="8" destOrd="0" presId="urn:microsoft.com/office/officeart/2005/8/layout/radial5"/>
    <dgm:cxn modelId="{13DF5721-3F8F-4ADA-A2E1-BE00E20E7BC6}" type="presParOf" srcId="{00F80B46-576F-4C90-B44A-4D31F76F6672}" destId="{8E6C4C52-4270-468A-BF73-827A01F6DF0C}" srcOrd="9" destOrd="0" presId="urn:microsoft.com/office/officeart/2005/8/layout/radial5"/>
    <dgm:cxn modelId="{ED5C2B1A-3EE5-490C-8563-F1A0DD0231A5}" type="presParOf" srcId="{8E6C4C52-4270-468A-BF73-827A01F6DF0C}" destId="{801C7467-F47D-4A51-9643-28C739C7533A}" srcOrd="0" destOrd="0" presId="urn:microsoft.com/office/officeart/2005/8/layout/radial5"/>
    <dgm:cxn modelId="{AEA358C7-FA21-4C0B-B34E-30FA61EF6DA9}" type="presParOf" srcId="{00F80B46-576F-4C90-B44A-4D31F76F6672}" destId="{6DB31F20-F658-4B6A-A5B1-DA47A9735908}" srcOrd="10" destOrd="0" presId="urn:microsoft.com/office/officeart/2005/8/layout/radial5"/>
    <dgm:cxn modelId="{5022B4C8-5D09-4E20-9A05-620B81E5CD97}" type="presParOf" srcId="{00F80B46-576F-4C90-B44A-4D31F76F6672}" destId="{9710B693-DDDD-41FF-B36B-A897F58BFB85}" srcOrd="11" destOrd="0" presId="urn:microsoft.com/office/officeart/2005/8/layout/radial5"/>
    <dgm:cxn modelId="{7CD21489-333D-426D-AE53-428DD6E64CB2}" type="presParOf" srcId="{9710B693-DDDD-41FF-B36B-A897F58BFB85}" destId="{5CF7846E-793B-4DCD-9AFB-51A9EF3AE050}" srcOrd="0" destOrd="0" presId="urn:microsoft.com/office/officeart/2005/8/layout/radial5"/>
    <dgm:cxn modelId="{215097FD-64EA-41EF-B5C0-7DC485C310D2}" type="presParOf" srcId="{00F80B46-576F-4C90-B44A-4D31F76F6672}" destId="{CD0EDB04-B498-4A10-8AB5-AEF5106297A4}" srcOrd="12" destOrd="0" presId="urn:microsoft.com/office/officeart/2005/8/layout/radial5"/>
    <dgm:cxn modelId="{5963D0D1-A133-4D56-B28A-70A29D928A44}" type="presParOf" srcId="{00F80B46-576F-4C90-B44A-4D31F76F6672}" destId="{7C936A79-20D4-4EAD-90AA-DDA378E39C7A}" srcOrd="13" destOrd="0" presId="urn:microsoft.com/office/officeart/2005/8/layout/radial5"/>
    <dgm:cxn modelId="{7CDAB4DF-897A-4C5A-A49C-759252393029}" type="presParOf" srcId="{7C936A79-20D4-4EAD-90AA-DDA378E39C7A}" destId="{70DAC50B-2326-4B13-81B5-412872D852F5}" srcOrd="0" destOrd="0" presId="urn:microsoft.com/office/officeart/2005/8/layout/radial5"/>
    <dgm:cxn modelId="{B41AD39F-3586-45BA-9814-266620A19AA2}" type="presParOf" srcId="{00F80B46-576F-4C90-B44A-4D31F76F6672}" destId="{19452AA7-2505-4A89-A029-8664185000F1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BF0F3-779C-4C04-9A68-65D9E2F10D11}">
      <dsp:nvSpPr>
        <dsp:cNvPr id="0" name=""/>
        <dsp:cNvSpPr/>
      </dsp:nvSpPr>
      <dsp:spPr>
        <a:xfrm>
          <a:off x="1583013" y="913530"/>
          <a:ext cx="1176017" cy="7352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Акции с родителями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5237" y="1021201"/>
        <a:ext cx="831569" cy="519880"/>
      </dsp:txXfrm>
    </dsp:sp>
    <dsp:sp modelId="{1FC1C4CD-67A1-409D-B4CA-D0552D1A6550}">
      <dsp:nvSpPr>
        <dsp:cNvPr id="0" name=""/>
        <dsp:cNvSpPr/>
      </dsp:nvSpPr>
      <dsp:spPr>
        <a:xfrm rot="15862037">
          <a:off x="2068696" y="602537"/>
          <a:ext cx="134626" cy="2499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2090872" y="672628"/>
        <a:ext cx="94238" cy="149985"/>
      </dsp:txXfrm>
    </dsp:sp>
    <dsp:sp modelId="{5C176FEF-BA23-403B-801B-0D00E2096B12}">
      <dsp:nvSpPr>
        <dsp:cNvPr id="0" name=""/>
        <dsp:cNvSpPr/>
      </dsp:nvSpPr>
      <dsp:spPr>
        <a:xfrm>
          <a:off x="1453591" y="193"/>
          <a:ext cx="1247449" cy="66169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"Мастерская</a:t>
          </a:r>
          <a:r>
            <a:rPr lang="ru-RU" sz="1200" b="1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Деда Мороза"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36276" y="97097"/>
        <a:ext cx="882079" cy="467891"/>
      </dsp:txXfrm>
    </dsp:sp>
    <dsp:sp modelId="{5663E34A-2A8E-4418-85FB-EDF464D513AE}">
      <dsp:nvSpPr>
        <dsp:cNvPr id="0" name=""/>
        <dsp:cNvSpPr/>
      </dsp:nvSpPr>
      <dsp:spPr>
        <a:xfrm rot="19617754">
          <a:off x="2629188" y="796523"/>
          <a:ext cx="189648" cy="2499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801355"/>
                <a:satOff val="-1627"/>
                <a:lumOff val="1046"/>
                <a:alphaOff val="0"/>
                <a:tint val="96000"/>
                <a:lumMod val="104000"/>
              </a:schemeClr>
            </a:gs>
            <a:gs pos="100000">
              <a:schemeClr val="accent5">
                <a:hueOff val="801355"/>
                <a:satOff val="-1627"/>
                <a:lumOff val="104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33787" y="862027"/>
        <a:ext cx="132754" cy="149985"/>
      </dsp:txXfrm>
    </dsp:sp>
    <dsp:sp modelId="{9B51C3D5-5C03-4474-853D-0DD095E7D9FF}">
      <dsp:nvSpPr>
        <dsp:cNvPr id="0" name=""/>
        <dsp:cNvSpPr/>
      </dsp:nvSpPr>
      <dsp:spPr>
        <a:xfrm>
          <a:off x="2710487" y="168686"/>
          <a:ext cx="1164082" cy="766195"/>
        </a:xfrm>
        <a:prstGeom prst="ellipse">
          <a:avLst/>
        </a:prstGeom>
        <a:gradFill rotWithShape="0">
          <a:gsLst>
            <a:gs pos="0">
              <a:schemeClr val="accent5">
                <a:hueOff val="801355"/>
                <a:satOff val="-1627"/>
                <a:lumOff val="1046"/>
                <a:alphaOff val="0"/>
                <a:tint val="96000"/>
                <a:lumMod val="104000"/>
              </a:schemeClr>
            </a:gs>
            <a:gs pos="100000">
              <a:schemeClr val="accent5">
                <a:hueOff val="801355"/>
                <a:satOff val="-1627"/>
                <a:lumOff val="104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"Собери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макулатуру-спаси</a:t>
          </a: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дерево!"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80963" y="280893"/>
        <a:ext cx="823130" cy="541781"/>
      </dsp:txXfrm>
    </dsp:sp>
    <dsp:sp modelId="{3E2C805F-C112-4C1D-947A-6AE8197A98B5}">
      <dsp:nvSpPr>
        <dsp:cNvPr id="0" name=""/>
        <dsp:cNvSpPr/>
      </dsp:nvSpPr>
      <dsp:spPr>
        <a:xfrm rot="428079">
          <a:off x="2771169" y="1258275"/>
          <a:ext cx="196405" cy="2205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1602711"/>
                <a:satOff val="-3255"/>
                <a:lumOff val="2092"/>
                <a:alphaOff val="0"/>
                <a:tint val="96000"/>
                <a:lumMod val="104000"/>
              </a:schemeClr>
            </a:gs>
            <a:gs pos="100000">
              <a:schemeClr val="accent5">
                <a:hueOff val="1602711"/>
                <a:satOff val="-3255"/>
                <a:lumOff val="209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71397" y="1298728"/>
        <a:ext cx="137484" cy="132334"/>
      </dsp:txXfrm>
    </dsp:sp>
    <dsp:sp modelId="{A245C9B9-F624-4BBD-9650-3A6C3D7691A5}">
      <dsp:nvSpPr>
        <dsp:cNvPr id="0" name=""/>
        <dsp:cNvSpPr/>
      </dsp:nvSpPr>
      <dsp:spPr>
        <a:xfrm>
          <a:off x="2992156" y="1114921"/>
          <a:ext cx="896702" cy="650245"/>
        </a:xfrm>
        <a:prstGeom prst="ellipse">
          <a:avLst/>
        </a:prstGeom>
        <a:gradFill rotWithShape="0">
          <a:gsLst>
            <a:gs pos="0">
              <a:schemeClr val="accent5">
                <a:hueOff val="1602711"/>
                <a:satOff val="-3255"/>
                <a:lumOff val="2092"/>
                <a:alphaOff val="0"/>
                <a:tint val="96000"/>
                <a:lumMod val="104000"/>
              </a:schemeClr>
            </a:gs>
            <a:gs pos="100000">
              <a:schemeClr val="accent5">
                <a:hueOff val="1602711"/>
                <a:satOff val="-3255"/>
                <a:lumOff val="209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"Елочка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живи!"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23475" y="1210147"/>
        <a:ext cx="634064" cy="459793"/>
      </dsp:txXfrm>
    </dsp:sp>
    <dsp:sp modelId="{2846ECBA-DF3F-486D-BAE6-486D8B19A4A8}">
      <dsp:nvSpPr>
        <dsp:cNvPr id="0" name=""/>
        <dsp:cNvSpPr/>
      </dsp:nvSpPr>
      <dsp:spPr>
        <a:xfrm rot="3742963">
          <a:off x="2423292" y="1640375"/>
          <a:ext cx="202731" cy="2499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2404066"/>
                <a:satOff val="-4882"/>
                <a:lumOff val="3137"/>
                <a:alphaOff val="0"/>
                <a:tint val="96000"/>
                <a:lumMod val="104000"/>
              </a:schemeClr>
            </a:gs>
            <a:gs pos="100000">
              <a:schemeClr val="accent5">
                <a:hueOff val="2404066"/>
                <a:satOff val="-4882"/>
                <a:lumOff val="313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39605" y="1663425"/>
        <a:ext cx="141912" cy="149985"/>
      </dsp:txXfrm>
    </dsp:sp>
    <dsp:sp modelId="{C4F8DBEC-EA99-49F6-9F9E-D9EDFA040129}">
      <dsp:nvSpPr>
        <dsp:cNvPr id="0" name=""/>
        <dsp:cNvSpPr/>
      </dsp:nvSpPr>
      <dsp:spPr>
        <a:xfrm>
          <a:off x="2199994" y="1910794"/>
          <a:ext cx="1273269" cy="563477"/>
        </a:xfrm>
        <a:prstGeom prst="ellipse">
          <a:avLst/>
        </a:prstGeom>
        <a:gradFill rotWithShape="0">
          <a:gsLst>
            <a:gs pos="0">
              <a:schemeClr val="accent5">
                <a:hueOff val="2404066"/>
                <a:satOff val="-4882"/>
                <a:lumOff val="3137"/>
                <a:alphaOff val="0"/>
                <a:tint val="96000"/>
                <a:lumMod val="104000"/>
              </a:schemeClr>
            </a:gs>
            <a:gs pos="100000">
              <a:schemeClr val="accent5">
                <a:hueOff val="2404066"/>
                <a:satOff val="-4882"/>
                <a:lumOff val="313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«Марафон добрых дел"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86460" y="1993313"/>
        <a:ext cx="900337" cy="398439"/>
      </dsp:txXfrm>
    </dsp:sp>
    <dsp:sp modelId="{8E6C4C52-4270-468A-BF73-827A01F6DF0C}">
      <dsp:nvSpPr>
        <dsp:cNvPr id="0" name=""/>
        <dsp:cNvSpPr/>
      </dsp:nvSpPr>
      <dsp:spPr>
        <a:xfrm rot="8060875">
          <a:off x="1561670" y="1645735"/>
          <a:ext cx="237533" cy="2499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3205422"/>
                <a:satOff val="-6509"/>
                <a:lumOff val="4183"/>
                <a:alphaOff val="0"/>
                <a:tint val="96000"/>
                <a:lumMod val="104000"/>
              </a:schemeClr>
            </a:gs>
            <a:gs pos="100000">
              <a:schemeClr val="accent5">
                <a:hueOff val="3205422"/>
                <a:satOff val="-6509"/>
                <a:lumOff val="418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622206" y="1670251"/>
        <a:ext cx="166273" cy="149985"/>
      </dsp:txXfrm>
    </dsp:sp>
    <dsp:sp modelId="{6DB31F20-F658-4B6A-A5B1-DA47A9735908}">
      <dsp:nvSpPr>
        <dsp:cNvPr id="0" name=""/>
        <dsp:cNvSpPr/>
      </dsp:nvSpPr>
      <dsp:spPr>
        <a:xfrm>
          <a:off x="648595" y="1887165"/>
          <a:ext cx="1269742" cy="603933"/>
        </a:xfrm>
        <a:prstGeom prst="ellipse">
          <a:avLst/>
        </a:prstGeom>
        <a:gradFill rotWithShape="0">
          <a:gsLst>
            <a:gs pos="0">
              <a:schemeClr val="accent5">
                <a:hueOff val="3205422"/>
                <a:satOff val="-6509"/>
                <a:lumOff val="4183"/>
                <a:alphaOff val="0"/>
                <a:tint val="96000"/>
                <a:lumMod val="104000"/>
              </a:schemeClr>
            </a:gs>
            <a:gs pos="100000">
              <a:schemeClr val="accent5">
                <a:hueOff val="3205422"/>
                <a:satOff val="-6509"/>
                <a:lumOff val="418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"Волшебная иголочка"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4544" y="1975609"/>
        <a:ext cx="897844" cy="427045"/>
      </dsp:txXfrm>
    </dsp:sp>
    <dsp:sp modelId="{9710B693-DDDD-41FF-B36B-A897F58BFB85}">
      <dsp:nvSpPr>
        <dsp:cNvPr id="0" name=""/>
        <dsp:cNvSpPr/>
      </dsp:nvSpPr>
      <dsp:spPr>
        <a:xfrm rot="10620367">
          <a:off x="1359440" y="1193155"/>
          <a:ext cx="208209" cy="2499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4006777"/>
                <a:satOff val="-8137"/>
                <a:lumOff val="5229"/>
                <a:alphaOff val="0"/>
                <a:tint val="96000"/>
                <a:lumMod val="104000"/>
              </a:schemeClr>
            </a:gs>
            <a:gs pos="100000">
              <a:schemeClr val="accent5">
                <a:hueOff val="4006777"/>
                <a:satOff val="-8137"/>
                <a:lumOff val="522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421860" y="1241519"/>
        <a:ext cx="145746" cy="149985"/>
      </dsp:txXfrm>
    </dsp:sp>
    <dsp:sp modelId="{CD0EDB04-B498-4A10-8AB5-AEF5106297A4}">
      <dsp:nvSpPr>
        <dsp:cNvPr id="0" name=""/>
        <dsp:cNvSpPr/>
      </dsp:nvSpPr>
      <dsp:spPr>
        <a:xfrm>
          <a:off x="199294" y="1004237"/>
          <a:ext cx="1137257" cy="700574"/>
        </a:xfrm>
        <a:prstGeom prst="ellipse">
          <a:avLst/>
        </a:prstGeom>
        <a:gradFill rotWithShape="0">
          <a:gsLst>
            <a:gs pos="0">
              <a:schemeClr val="accent5">
                <a:hueOff val="4006777"/>
                <a:satOff val="-8137"/>
                <a:lumOff val="5229"/>
                <a:alphaOff val="0"/>
                <a:tint val="96000"/>
                <a:lumMod val="104000"/>
              </a:schemeClr>
            </a:gs>
            <a:gs pos="100000">
              <a:schemeClr val="accent5">
                <a:hueOff val="4006777"/>
                <a:satOff val="-8137"/>
                <a:lumOff val="522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Благоустройство участков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5841" y="1106834"/>
        <a:ext cx="804163" cy="495380"/>
      </dsp:txXfrm>
    </dsp:sp>
    <dsp:sp modelId="{7C936A79-20D4-4EAD-90AA-DDA378E39C7A}">
      <dsp:nvSpPr>
        <dsp:cNvPr id="0" name=""/>
        <dsp:cNvSpPr/>
      </dsp:nvSpPr>
      <dsp:spPr>
        <a:xfrm rot="13311562">
          <a:off x="1344771" y="739698"/>
          <a:ext cx="384991" cy="2848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419321" y="825180"/>
        <a:ext cx="299536" cy="170909"/>
      </dsp:txXfrm>
    </dsp:sp>
    <dsp:sp modelId="{19452AA7-2505-4A89-A029-8664185000F1}">
      <dsp:nvSpPr>
        <dsp:cNvPr id="0" name=""/>
        <dsp:cNvSpPr/>
      </dsp:nvSpPr>
      <dsp:spPr>
        <a:xfrm>
          <a:off x="261199" y="245113"/>
          <a:ext cx="1133716" cy="656671"/>
        </a:xfrm>
        <a:prstGeom prst="ellipse">
          <a:avLst/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"Подарок ветерану"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7228" y="341280"/>
        <a:ext cx="801658" cy="464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41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24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74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0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9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24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2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81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76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5424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25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36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726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480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32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8A664-C62E-4D63-8906-8D30323558A9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F474A4-6578-4EE0-B408-62DA0DDF3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02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user\Desktop\vihrea-lippu-sertifikaatt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950" y="118068"/>
            <a:ext cx="8763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98607" y="2527293"/>
            <a:ext cx="8229044" cy="1523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ПРИКАМСКИЕ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МАРШРУТЫ.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7719" y="3942447"/>
            <a:ext cx="71708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образовательных организаций г. Набережные Челны,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Заинского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муниципальных районов в 2019-20 уч. году.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45995" y="4742666"/>
            <a:ext cx="31431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</a:t>
            </a:r>
          </a:p>
          <a:p>
            <a:pPr algn="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Набережные Челны</a:t>
            </a:r>
          </a:p>
          <a:p>
            <a:pPr algn="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МАДОУ Детский сад № 95 «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Балкыш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Яруллина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Хуснеевна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</a:t>
            </a:r>
          </a:p>
          <a:p>
            <a:endParaRPr lang="ru-RU" sz="1400" b="1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62051" y="239571"/>
            <a:ext cx="7281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межрегиональная конференция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«Образовательная среда детского сада как ресурс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 воспитания детей дошкольного возраста»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5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Desktop\BackWave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0010"/>
            <a:ext cx="9144000" cy="169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7" y="1289816"/>
            <a:ext cx="2528628" cy="16857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46" y="1066774"/>
            <a:ext cx="2879952" cy="1919968"/>
          </a:xfrm>
          <a:prstGeom prst="rect">
            <a:avLst/>
          </a:prstGeom>
        </p:spPr>
      </p:pic>
      <p:pic>
        <p:nvPicPr>
          <p:cNvPr id="7" name="Объект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64"/>
          <a:stretch/>
        </p:blipFill>
        <p:spPr>
          <a:xfrm>
            <a:off x="203985" y="4853742"/>
            <a:ext cx="2711999" cy="17379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056" y="3575948"/>
            <a:ext cx="1916690" cy="25555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17" y="4182279"/>
            <a:ext cx="3415247" cy="25614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0" b="20357"/>
          <a:stretch/>
        </p:blipFill>
        <p:spPr>
          <a:xfrm>
            <a:off x="550946" y="2925190"/>
            <a:ext cx="2018079" cy="1928552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909365" y="307324"/>
            <a:ext cx="7773338" cy="69989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028832" y="229540"/>
            <a:ext cx="7773338" cy="69989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ИНФОРМАЦИОННО-МЕТОДИЧЕСКИЙ ЦЕНТР «Камский»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99" y="2049841"/>
            <a:ext cx="3005274" cy="22539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15984" y="980787"/>
            <a:ext cx="3803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школы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 ДОУ г. Набережные Челны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ДОУ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МР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ДОУ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Заинского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МР РТ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90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9" y="424604"/>
            <a:ext cx="8665759" cy="590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7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0" r="28067"/>
          <a:stretch/>
        </p:blipFill>
        <p:spPr>
          <a:xfrm>
            <a:off x="6755271" y="1509631"/>
            <a:ext cx="2030486" cy="2305909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/>
          </p:nvPr>
        </p:nvGraphicFramePr>
        <p:xfrm>
          <a:off x="2541079" y="2412539"/>
          <a:ext cx="4102820" cy="2549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3396" y="37458"/>
            <a:ext cx="302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rgbClr val="10661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ЗНАЧИМЫЕ ДЕЛА  ГОДА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00872" y="391314"/>
            <a:ext cx="3307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ПРОЕКТ «ТЕРРИТОРИЯ ТВОРЧЕСТВА»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 созданы 5 АРТ-объектов в ландшафте из ненужных вещей.</a:t>
            </a: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45606" y="406010"/>
            <a:ext cx="394015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ФЕСТИВАЛЬ «МНОГОГОЛОСИЕ ПОВОЛЖЬЯ»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и педагоги читали стихи о природе, экологии на разных языках.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54220" y="5520550"/>
            <a:ext cx="24277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ЛЕСА</a:t>
            </a:r>
          </a:p>
          <a:p>
            <a:r>
              <a:rPr lang="ru-RU" sz="1400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посажены: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- 10 дубовых желудей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- 40 саженцев сосны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- 5 саженцев каштана</a:t>
            </a:r>
          </a:p>
          <a:p>
            <a:endParaRPr lang="ru-RU" sz="1600" u="sng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20435" y="5165229"/>
            <a:ext cx="34529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рисунков и поделок 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«Лук от семи недуг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ООД в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группах;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праздник 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здоровья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сказка</a:t>
            </a: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9421" y="5380672"/>
            <a:ext cx="309777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СБОР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ТБО: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сбор ветоши;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сбор макулатуры;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сбор батареек;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сбор пластика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C:\Users\Балкыш\Desktop\МИЛНАИЛ\ЭКОЭКИЯТ\кам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545" y="4180226"/>
            <a:ext cx="2369425" cy="1291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46" y="3583701"/>
            <a:ext cx="2483597" cy="16557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926872" y="1680473"/>
            <a:ext cx="33312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«СПОРТИВНЫЙ КОВРИК</a:t>
            </a:r>
            <a:r>
              <a:rPr lang="ru-RU" sz="1400" u="sng" dirty="0" smtClean="0"/>
              <a:t>»</a:t>
            </a:r>
            <a:endParaRPr lang="ru-RU" sz="1400" u="sng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468936" y="190264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Изготовление предметов бытового назначения из вторичного сырья.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1" y="1441227"/>
            <a:ext cx="2572768" cy="160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55"/>
          <a:stretch/>
        </p:blipFill>
        <p:spPr>
          <a:xfrm>
            <a:off x="5403219" y="4527660"/>
            <a:ext cx="3531005" cy="197843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8"/>
          <a:stretch/>
        </p:blipFill>
        <p:spPr>
          <a:xfrm>
            <a:off x="378171" y="4415163"/>
            <a:ext cx="4496484" cy="18945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2" b="16364"/>
          <a:stretch/>
        </p:blipFill>
        <p:spPr>
          <a:xfrm>
            <a:off x="5997872" y="1189117"/>
            <a:ext cx="2849307" cy="18074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1434" y="3368587"/>
            <a:ext cx="4572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Учиться мы не ленимся – 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опытом поделимся!!!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09365" y="307324"/>
            <a:ext cx="7773338" cy="69989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экологическая конференция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403" y="1193520"/>
            <a:ext cx="2568063" cy="19260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3"/>
          <a:stretch/>
        </p:blipFill>
        <p:spPr>
          <a:xfrm>
            <a:off x="222203" y="1305599"/>
            <a:ext cx="2949405" cy="1701887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453" y="2801378"/>
            <a:ext cx="2917767" cy="17262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49" y="2996556"/>
            <a:ext cx="2520354" cy="168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84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28602" t="31788" r="33591" b="16631"/>
          <a:stretch/>
        </p:blipFill>
        <p:spPr>
          <a:xfrm>
            <a:off x="177652" y="1264911"/>
            <a:ext cx="2852386" cy="21878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291" y="4428835"/>
            <a:ext cx="3977184" cy="22390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4" b="25351"/>
          <a:stretch/>
        </p:blipFill>
        <p:spPr>
          <a:xfrm>
            <a:off x="6354426" y="2759778"/>
            <a:ext cx="2541554" cy="14533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97" y="1109036"/>
            <a:ext cx="2126271" cy="1409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0"/>
          <a:stretch/>
        </p:blipFill>
        <p:spPr>
          <a:xfrm>
            <a:off x="244984" y="3486462"/>
            <a:ext cx="1840775" cy="215788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50816" y="2521924"/>
            <a:ext cx="4572000" cy="14755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 а выставки у нас –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просто высший класс.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природе рассуждаем –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Рисуем, лепим и играем!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98" y="1006119"/>
            <a:ext cx="2763982" cy="155607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27598" y="155580"/>
            <a:ext cx="6929268" cy="11297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ОТКРЫТАЯ ФОТОВЫСТАВКА СЕМЕЙНЫХ РАБОТ</a:t>
            </a:r>
          </a:p>
          <a:p>
            <a:pPr algn="ctr">
              <a:lnSpc>
                <a:spcPct val="107000"/>
              </a:lnSpc>
            </a:pP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ОСТАВАЙСЯ </a:t>
            </a:r>
            <a:r>
              <a:rPr lang="ru-RU" sz="21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endParaRPr lang="ru-RU" sz="21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sz="21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59" y="4118192"/>
            <a:ext cx="2842664" cy="284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2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du.tatar.ru/upload/gallery_photo/176159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786" y="4796444"/>
            <a:ext cx="2874989" cy="2030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89119" y="885330"/>
            <a:ext cx="4229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Лучшая самодельная музыкальная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игрушка из бросового материала»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67804" y="3563636"/>
            <a:ext cx="20958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tt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онкурс</a:t>
            </a:r>
          </a:p>
          <a:p>
            <a:pPr algn="ctr"/>
            <a:r>
              <a:rPr lang="tt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«Красивые штучки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 мусорной кучки»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96" b="15556"/>
          <a:stretch/>
        </p:blipFill>
        <p:spPr>
          <a:xfrm>
            <a:off x="6455597" y="832318"/>
            <a:ext cx="2116306" cy="2635727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03" y="4585814"/>
            <a:ext cx="2923495" cy="21926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0" y="1624812"/>
            <a:ext cx="2308860" cy="153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14411" y="219875"/>
            <a:ext cx="49846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ЭКОЛОГИЧЕСКИЕ КОНКУРСЫ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r="9636"/>
          <a:stretch/>
        </p:blipFill>
        <p:spPr>
          <a:xfrm>
            <a:off x="189736" y="3292177"/>
            <a:ext cx="2598767" cy="1557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7" r="23000"/>
          <a:stretch/>
        </p:blipFill>
        <p:spPr>
          <a:xfrm>
            <a:off x="3259576" y="1989921"/>
            <a:ext cx="2818625" cy="2860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8" b="10181"/>
          <a:stretch/>
        </p:blipFill>
        <p:spPr>
          <a:xfrm rot="5400000">
            <a:off x="3861929" y="4724740"/>
            <a:ext cx="1632447" cy="245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678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53" y="4044267"/>
            <a:ext cx="3586943" cy="2690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08" y="948478"/>
            <a:ext cx="2799678" cy="20997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b="10733"/>
          <a:stretch/>
        </p:blipFill>
        <p:spPr>
          <a:xfrm>
            <a:off x="336296" y="3612005"/>
            <a:ext cx="2209729" cy="2907202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2"/>
          <a:stretch/>
        </p:blipFill>
        <p:spPr>
          <a:xfrm rot="16200000">
            <a:off x="6382905" y="4079953"/>
            <a:ext cx="2922963" cy="21343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r="18818" b="14750"/>
          <a:stretch/>
        </p:blipFill>
        <p:spPr>
          <a:xfrm>
            <a:off x="309719" y="1088015"/>
            <a:ext cx="2705793" cy="21065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46025" y="184708"/>
            <a:ext cx="4572000" cy="7839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1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РЕГИОНАЛЬНЫЙ ФЕСТИВАЛЬ</a:t>
            </a:r>
          </a:p>
          <a:p>
            <a:pPr algn="ctr">
              <a:lnSpc>
                <a:spcPct val="107000"/>
              </a:lnSpc>
            </a:pPr>
            <a:r>
              <a:rPr lang="ru-RU" sz="21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«МНОГОГОЛОСИЕ ПОВОЛЖЬЯ»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01093" y="2960704"/>
            <a:ext cx="4572000" cy="13026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экологию и сохранение планеты, </a:t>
            </a:r>
            <a:endParaRPr lang="ru-RU" sz="13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Читаем мы стихи на разных языках. </a:t>
            </a:r>
            <a:endParaRPr lang="ru-RU" sz="13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Фестиваль "Многоголосие Поволжья"</a:t>
            </a:r>
            <a:endParaRPr lang="ru-RU" sz="13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Объединяет всех </a:t>
            </a:r>
            <a:r>
              <a:rPr lang="ru-RU" sz="15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челнинских</a:t>
            </a: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дошколят.</a:t>
            </a:r>
            <a:endParaRPr lang="ru-RU" sz="1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5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5"/>
          <a:stretch/>
        </p:blipFill>
        <p:spPr bwMode="auto">
          <a:xfrm>
            <a:off x="3191811" y="1055379"/>
            <a:ext cx="2907197" cy="19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54" y="3630219"/>
            <a:ext cx="3397567" cy="30770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0"/>
          <a:stretch/>
        </p:blipFill>
        <p:spPr>
          <a:xfrm>
            <a:off x="6875535" y="3185852"/>
            <a:ext cx="2093768" cy="36025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02793" y="2321200"/>
            <a:ext cx="45720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природу охраняем 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вместе мусор собираем 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чистим мы наш общий дом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чтобы жилось нам лучше в нём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6828" y="147002"/>
            <a:ext cx="5638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БЛАГОУСТРОЙСТВО ТЕРРИТОРИИ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" name="Рисунок 8" descr="IMG-20190627-WA00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203" y="747811"/>
            <a:ext cx="3168926" cy="153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IMG-20190627-WA0077.jpg"/>
          <p:cNvPicPr>
            <a:picLocks noChangeAspect="1"/>
          </p:cNvPicPr>
          <p:nvPr/>
        </p:nvPicPr>
        <p:blipFill>
          <a:blip r:embed="rId5" cstate="print"/>
          <a:srcRect l="15828" r="12066"/>
          <a:stretch>
            <a:fillRect/>
          </a:stretch>
        </p:blipFill>
        <p:spPr>
          <a:xfrm>
            <a:off x="6426934" y="836677"/>
            <a:ext cx="2642251" cy="1875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2020-09-21_17-24-54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7175" y="1200428"/>
            <a:ext cx="2908315" cy="2429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IMG-20181022-WA0005.jpg"/>
          <p:cNvPicPr/>
          <p:nvPr/>
        </p:nvPicPr>
        <p:blipFill>
          <a:blip r:embed="rId7" cstate="print">
            <a:lum contrast="10000"/>
          </a:blip>
          <a:stretch>
            <a:fillRect/>
          </a:stretch>
        </p:blipFill>
        <p:spPr>
          <a:xfrm>
            <a:off x="399011" y="3792721"/>
            <a:ext cx="2644916" cy="2995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615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09" y="971549"/>
            <a:ext cx="2106416" cy="14042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49" y="1396224"/>
            <a:ext cx="1895483" cy="25273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91" y="956258"/>
            <a:ext cx="2152291" cy="14348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29" y="4579472"/>
            <a:ext cx="2918600" cy="19457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42" y="4579472"/>
            <a:ext cx="3006767" cy="2004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080" y="1301544"/>
            <a:ext cx="1873029" cy="24973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39" y="4230622"/>
            <a:ext cx="2326448" cy="155096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04308" y="2750921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занятиях узнали о вреде мы автошин. 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Шины выкопали, сдали -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вот: дорожка для машин!!!!!</a:t>
            </a:r>
            <a:endParaRPr lang="ru-RU" sz="10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55491" y="278064"/>
            <a:ext cx="6514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«ТЕРРИТОРИЯ БЕЗ ПОКРЫШЕК»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3714" y="2122817"/>
            <a:ext cx="2225417" cy="2967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12"/>
          <a:stretch/>
        </p:blipFill>
        <p:spPr>
          <a:xfrm>
            <a:off x="198329" y="867619"/>
            <a:ext cx="3510320" cy="204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688176" y="273653"/>
            <a:ext cx="6159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ВНИМАНИЕ, МАСОЧНЫЙ РЕЖИМ!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625" y="845292"/>
            <a:ext cx="3081956" cy="2311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30" y="4334048"/>
            <a:ext cx="3365268" cy="252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78" y="4197927"/>
            <a:ext cx="3347258" cy="2510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7425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1760" y="221459"/>
            <a:ext cx="4352107" cy="69989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ЭКОВЕСНА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5278" t="16609" r="31808" b="4995"/>
          <a:stretch/>
        </p:blipFill>
        <p:spPr>
          <a:xfrm>
            <a:off x="6699650" y="1247629"/>
            <a:ext cx="2275609" cy="2130137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7" t="19107" r="35061" b="5322"/>
          <a:stretch/>
        </p:blipFill>
        <p:spPr bwMode="auto">
          <a:xfrm>
            <a:off x="6645211" y="3884336"/>
            <a:ext cx="2384489" cy="2395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26738" t="25035" r="33940"/>
          <a:stretch/>
        </p:blipFill>
        <p:spPr>
          <a:xfrm>
            <a:off x="418794" y="3602287"/>
            <a:ext cx="2192482" cy="2677911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t="12833" r="36023" b="4182"/>
          <a:stretch/>
        </p:blipFill>
        <p:spPr bwMode="auto">
          <a:xfrm>
            <a:off x="3497217" y="1088051"/>
            <a:ext cx="2983818" cy="2620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6"/>
          <a:srcRect l="2406" t="5416" r="28327" b="6784"/>
          <a:stretch/>
        </p:blipFill>
        <p:spPr bwMode="auto">
          <a:xfrm>
            <a:off x="218478" y="1247629"/>
            <a:ext cx="3206366" cy="2127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7"/>
          <a:srcRect t="7982" r="28007" b="7639"/>
          <a:stretch/>
        </p:blipFill>
        <p:spPr bwMode="auto">
          <a:xfrm>
            <a:off x="2516671" y="3935683"/>
            <a:ext cx="3964364" cy="28237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253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383</TotalTime>
  <Words>397</Words>
  <Application>Microsoft Office PowerPoint</Application>
  <PresentationFormat>Экран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#ЭКОВЕСНА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ПРИКАМСКИЕ ЭКОЛОГИЧЕСКИЕ МАРШРУТЫ. Опыт работы образовательных организаций г. Набережные Челны, Тукаевского и Заинского муниципальных районов в 2019-20 уч. году.</dc:title>
  <dc:creator>Пользователь Windows</dc:creator>
  <cp:lastModifiedBy>Пользователь Windows</cp:lastModifiedBy>
  <cp:revision>20</cp:revision>
  <dcterms:created xsi:type="dcterms:W3CDTF">2020-09-23T07:01:47Z</dcterms:created>
  <dcterms:modified xsi:type="dcterms:W3CDTF">2020-09-25T11:04:53Z</dcterms:modified>
</cp:coreProperties>
</file>